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260" y="2277110"/>
            <a:ext cx="7772400" cy="1470025"/>
          </a:xfrm>
        </p:spPr>
        <p:txBody>
          <a:bodyPr>
            <a:normAutofit/>
          </a:bodyPr>
          <a:lstStyle/>
          <a:p>
            <a:r>
              <a:rPr lang="zh-CN" dirty="0" smtClean="0"/>
              <a:t>第二节 《小鞋子》赏析</a:t>
            </a:r>
            <a:endParaRPr 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一、导演马基德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·麦迪吉（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1959——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生于德黑兰，毕业于德黑兰戏剧艺术学院</a:t>
            </a:r>
            <a:endParaRPr lang="zh-CN" altLang="en-US"/>
          </a:p>
          <a:p>
            <a:r>
              <a:rPr lang="zh-CN" altLang="en-US"/>
              <a:t>工作于伊斯兰文化宣传局的艺术部门</a:t>
            </a:r>
            <a:endParaRPr lang="zh-CN" altLang="en-US"/>
          </a:p>
          <a:p>
            <a:r>
              <a:rPr lang="zh-CN" altLang="en-US"/>
              <a:t>担任过演员（马克马巴夫）</a:t>
            </a:r>
            <a:endParaRPr lang="zh-CN" altLang="en-US"/>
          </a:p>
          <a:p>
            <a:r>
              <a:rPr lang="zh-CN" altLang="en-US"/>
              <a:t>导演风格</a:t>
            </a:r>
            <a:r>
              <a:rPr lang="en-US" altLang="zh-CN"/>
              <a:t>“</a:t>
            </a:r>
            <a:r>
              <a:rPr lang="zh-CN" altLang="en-US"/>
              <a:t>极简主义</a:t>
            </a:r>
            <a:r>
              <a:rPr lang="en-US" altLang="zh-CN"/>
              <a:t>”</a:t>
            </a:r>
            <a:endParaRPr lang="en-US" altLang="zh-CN"/>
          </a:p>
          <a:p>
            <a:r>
              <a:rPr lang="en-US" altLang="zh-CN"/>
              <a:t>1992</a:t>
            </a:r>
            <a:r>
              <a:rPr lang="zh-CN" altLang="en-US"/>
              <a:t>《手足</a:t>
            </a:r>
            <a:r>
              <a:rPr lang="zh-CN" altLang="en-US">
                <a:sym typeface="+mn-ea"/>
              </a:rPr>
              <a:t>情深</a:t>
            </a:r>
            <a:r>
              <a:rPr lang="zh-CN" altLang="en-US"/>
              <a:t>》</a:t>
            </a:r>
            <a:endParaRPr lang="zh-CN" altLang="en-US"/>
          </a:p>
          <a:p>
            <a:r>
              <a:rPr lang="en-US" altLang="zh-CN"/>
              <a:t>1996</a:t>
            </a:r>
            <a:r>
              <a:rPr lang="zh-CN" altLang="en-US"/>
              <a:t>《</a:t>
            </a:r>
            <a:r>
              <a:rPr lang="zh-CN" altLang="en-US">
                <a:sym typeface="+mn-ea"/>
              </a:rPr>
              <a:t>父亲</a:t>
            </a:r>
            <a:r>
              <a:rPr lang="zh-CN" altLang="en-US"/>
              <a:t>》</a:t>
            </a:r>
            <a:endParaRPr lang="zh-CN" altLang="en-US"/>
          </a:p>
          <a:p>
            <a:r>
              <a:rPr lang="en-US" altLang="zh-CN"/>
              <a:t>2001</a:t>
            </a:r>
            <a:r>
              <a:rPr lang="zh-CN" altLang="en-US"/>
              <a:t>《巴伦》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53225" y="3784600"/>
            <a:ext cx="193357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3850" y="188595"/>
            <a:ext cx="7588885" cy="6336030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二、《小鞋子》的艺术特色</a:t>
            </a:r>
            <a:endParaRPr lang="zh-CN" altLang="en-US" dirty="0">
              <a:sym typeface="+mn-ea"/>
            </a:endParaRPr>
          </a:p>
          <a:p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、伊朗民间美好情义的书写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美好的亲情，善良民间社会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简单的幸福，温情的注视</a:t>
            </a:r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吹肥皂泡     追踪鞋子（短视频）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热心老人</a:t>
            </a:r>
            <a:endParaRPr lang="zh-CN" altLang="en-US" dirty="0" smtClean="0">
              <a:sym typeface="+mn-ea"/>
            </a:endParaRPr>
          </a:p>
          <a:p>
            <a:endParaRPr lang="en-US" altLang="zh-CN" dirty="0" smtClean="0"/>
          </a:p>
          <a:p>
            <a:r>
              <a:rPr lang="zh-CN" altLang="en-US" dirty="0" smtClean="0">
                <a:sym typeface="+mn-ea"/>
              </a:rPr>
              <a:t>房东抱怨（短视频）</a:t>
            </a:r>
            <a:endParaRPr lang="en-US" altLang="zh-CN" dirty="0" smtClean="0"/>
          </a:p>
          <a:p>
            <a:r>
              <a:rPr lang="zh-CN" altLang="en-US" dirty="0" smtClean="0">
                <a:sym typeface="+mn-ea"/>
              </a:rPr>
              <a:t>训导主任</a:t>
            </a:r>
            <a:endParaRPr lang="en-US" altLang="zh-CN" dirty="0" smtClean="0"/>
          </a:p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49580"/>
            <a:ext cx="8229600" cy="5677535"/>
          </a:xfrm>
        </p:spPr>
        <p:txBody>
          <a:bodyPr/>
          <a:lstStyle/>
          <a:p>
            <a:r>
              <a:rPr lang="en-US" dirty="0"/>
              <a:t>2</a:t>
            </a:r>
            <a:r>
              <a:rPr lang="zh-CN" altLang="en-US" dirty="0"/>
              <a:t>、被漠视的心灵紧张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儿童世界与成人世界的反差和对峙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细微的事件给孩子的心理压力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诉求的微不足道和对自我心灵的坚守</a:t>
            </a:r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电视广告 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清真活动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兄妹对话（短视频）</a:t>
            </a:r>
            <a:endParaRPr lang="en-US" altLang="zh-CN" dirty="0" smtClean="0"/>
          </a:p>
          <a:p>
            <a:r>
              <a:rPr lang="zh-CN" altLang="en-US" dirty="0" smtClean="0">
                <a:sym typeface="+mn-ea"/>
              </a:rPr>
              <a:t>做园丁（短视频</a:t>
            </a:r>
            <a:r>
              <a:rPr lang="zh-CN" altLang="en-US" smtClean="0">
                <a:sym typeface="+mn-ea"/>
              </a:rPr>
              <a:t>）</a:t>
            </a:r>
            <a:endParaRPr lang="en-US" altLang="zh-CN" dirty="0" smtClean="0"/>
          </a:p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646430"/>
            <a:ext cx="8229600" cy="54800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3</a:t>
            </a:r>
            <a:r>
              <a:rPr lang="zh-CN" altLang="en-US" dirty="0"/>
              <a:t>、伊朗本土文化的信念</a:t>
            </a:r>
            <a:endParaRPr lang="zh-CN" altLang="en-US" dirty="0"/>
          </a:p>
          <a:p>
            <a:r>
              <a:rPr lang="zh-CN" altLang="en-US" dirty="0" smtClean="0">
                <a:sym typeface="+mn-ea"/>
              </a:rPr>
              <a:t>纪实主义风格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宗教文化熏陶下的人民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本土</a:t>
            </a:r>
            <a:r>
              <a:rPr lang="zh-CN" altLang="en-US" dirty="0">
                <a:sym typeface="+mn-ea"/>
              </a:rPr>
              <a:t>特色的风情与画面</a:t>
            </a:r>
            <a:endParaRPr lang="zh-CN" altLang="en-US" dirty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顽强</a:t>
            </a:r>
            <a:r>
              <a:rPr lang="zh-CN" altLang="en-US" dirty="0">
                <a:sym typeface="+mn-ea"/>
              </a:rPr>
              <a:t>的生存意志和忍耐豁达的民族精神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本土文化的自信与自然吟唱</a:t>
            </a:r>
            <a:endParaRPr lang="zh-CN" altLang="en-US" dirty="0">
              <a:sym typeface="+mn-ea"/>
            </a:endParaRPr>
          </a:p>
          <a:p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父亲的信念</a:t>
            </a:r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长跑比赛（短视频）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en-US" dirty="0"/>
              <a:t>、干净质朴的风格</a:t>
            </a:r>
            <a:endParaRPr lang="zh-CN" altLang="en-US" dirty="0"/>
          </a:p>
          <a:p>
            <a:r>
              <a:rPr lang="zh-CN" altLang="en-US" dirty="0"/>
              <a:t>抛弃戏剧化与煽情</a:t>
            </a:r>
            <a:endParaRPr lang="zh-CN" altLang="en-US" dirty="0"/>
          </a:p>
          <a:p>
            <a:r>
              <a:rPr lang="zh-CN" altLang="en-US" dirty="0"/>
              <a:t>简单的台词和细细的音乐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结尾的处理（短视频）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5</a:t>
            </a:r>
            <a:r>
              <a:rPr lang="zh-CN" altLang="en-US"/>
              <a:t>、细节真实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950" y="1132840"/>
            <a:ext cx="8783320" cy="4993640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平视的儿童视角</a:t>
            </a: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简单的画面、平淡的情节</a:t>
            </a: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富有张力的细节</a:t>
            </a: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endParaRPr lang="zh-CN" altLang="en-US" dirty="0" smtClean="0">
              <a:sym typeface="+mn-ea"/>
            </a:endParaRPr>
          </a:p>
          <a:p>
            <a:endParaRPr lang="zh-CN" altLang="en-US" dirty="0" smtClean="0">
              <a:sym typeface="+mn-ea"/>
            </a:endParaRPr>
          </a:p>
          <a:p>
            <a:r>
              <a:rPr lang="zh-CN" altLang="en-US" dirty="0" smtClean="0">
                <a:sym typeface="+mn-ea"/>
              </a:rPr>
              <a:t>妹妹的悲欢（短视频）</a:t>
            </a:r>
            <a:endParaRPr lang="en-US" altLang="zh-CN" dirty="0" smtClean="0"/>
          </a:p>
          <a:p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endParaRPr lang="zh-CN" altLang="en-US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351386204"/>
  <p:tag name="KSO_WM_UNIT_PLACING_PICTURE_USER_VIEWPORT" val="{&quot;height&quot;:4320,&quot;width&quot;:3045}"/>
</p:tagLst>
</file>

<file path=ppt/tags/tag2.xml><?xml version="1.0" encoding="utf-8"?>
<p:tagLst xmlns:p="http://schemas.openxmlformats.org/presentationml/2006/main">
  <p:tag name="KSO_WPP_MARK_KEY" val="d9d583df-4b2f-4ee5-89aa-59d61d69985b"/>
  <p:tag name="COMMONDATA" val="eyJoZGlkIjoiOWRlMjU0MDFjYWQ2OWY5ZjE1MjBlMmU2ZWYxZTBiMW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</Words>
  <Application>WPS 演示</Application>
  <PresentationFormat>全屏显示(4:3)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第二节 《小鞋子》赏析</vt:lpstr>
      <vt:lpstr>一、导演马基德·麦迪吉（1959——  ）</vt:lpstr>
      <vt:lpstr>PowerPoint 演示文稿</vt:lpstr>
      <vt:lpstr>PowerPoint 演示文稿</vt:lpstr>
      <vt:lpstr>PowerPoint 演示文稿</vt:lpstr>
      <vt:lpstr>PowerPoint 演示文稿</vt:lpstr>
      <vt:lpstr>5、细节真实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太空行人</cp:lastModifiedBy>
  <cp:revision>31</cp:revision>
  <dcterms:created xsi:type="dcterms:W3CDTF">2013-12-16T14:46:00Z</dcterms:created>
  <dcterms:modified xsi:type="dcterms:W3CDTF">2023-12-27T05:25:10Z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52A87AD69B3D414E87F565896F17A4E0</vt:lpwstr>
  </property>
</Properties>
</file>